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0058400" cx="7772400"/>
  <p:notesSz cx="6858000" cy="9144000"/>
  <p:embeddedFontLst>
    <p:embeddedFont>
      <p:font typeface="Lexend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hbpqF4nd2hSbyFXgvN7nZbIsN4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Lexend-regular.fntdata"/><Relationship Id="rId7" Type="http://schemas.openxmlformats.org/officeDocument/2006/relationships/font" Target="fonts/Lexend-bold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11d61c7d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2e11d61c7d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132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indent="-37973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indent="-358139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indent="-33655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indent="-33655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indent="-33655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, whiteboard&#10;&#10;Description automatically generated" id="84" name="Google Shape;84;g2e11d61c7da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50" y="6350"/>
            <a:ext cx="7759702" cy="100457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g2e11d61c7da_0_0"/>
          <p:cNvSpPr txBox="1"/>
          <p:nvPr/>
        </p:nvSpPr>
        <p:spPr>
          <a:xfrm>
            <a:off x="-6" y="2619129"/>
            <a:ext cx="7772400" cy="75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Monday, June 2 </a:t>
            </a:r>
            <a:r>
              <a:rPr lang="en-US" sz="2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- Field Day! Wear </a:t>
            </a:r>
            <a:r>
              <a:rPr lang="en-US" sz="2200">
                <a:solidFill>
                  <a:srgbClr val="FF0000"/>
                </a:solidFill>
                <a:latin typeface="Lexend"/>
                <a:ea typeface="Lexend"/>
                <a:cs typeface="Lexend"/>
                <a:sym typeface="Lexend"/>
              </a:rPr>
              <a:t>red</a:t>
            </a:r>
            <a:r>
              <a:rPr lang="en-US" sz="2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!</a:t>
            </a:r>
            <a:endParaRPr sz="2200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Tuesday, June 3 </a:t>
            </a:r>
            <a:r>
              <a:rPr i="0" lang="en-US" sz="2200" u="none" cap="none" strike="noStrik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- Reading Campout Day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600" u="none" cap="none" strike="noStrik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Bring a flashlight and blanket as we get cozy in the 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600" u="none" cap="none" strike="noStrik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classroom reading some books! 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600" u="none" cap="none" strike="noStrike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Wednesday, June 4 </a:t>
            </a:r>
            <a:r>
              <a:rPr i="0" lang="en-US" sz="2200" u="none" cap="none" strike="noStrik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- Beach Towel and </a:t>
            </a:r>
            <a:endParaRPr i="0" sz="2200" u="none" cap="none" strike="noStrike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2200" u="none" cap="none" strike="noStrik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Coloring Book Day 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600" u="none" cap="none" strike="noStrik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Bring a coloring book and a towel so we can lounge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600" u="none" cap="none" strike="noStrik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 around with friends before school is out and summer begins!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600" u="none" cap="none" strike="noStrike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Thursday, June 5 </a:t>
            </a:r>
            <a:r>
              <a:rPr i="0" lang="en-US" sz="2200" u="none" cap="none" strike="noStrik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- Bubbles and Shades Day 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600" u="none" cap="none" strike="noStrik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Bring sunglasses and bubbles to blow while we play outside! 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200" u="none" cap="none" strike="noStrike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Friday, June 6 </a:t>
            </a:r>
            <a:r>
              <a:rPr i="0" lang="en-US" sz="2200" u="none" cap="none" strike="noStrik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- </a:t>
            </a:r>
            <a:r>
              <a:rPr lang="en-US" sz="2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Munchies and a Movie Day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Bring your favorite snack to enjoy while we watch a fun movie!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600" u="none" cap="none" strike="noStrike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Monday, June 9 </a:t>
            </a:r>
            <a:r>
              <a:rPr i="0" lang="en-US" sz="2200" u="none" cap="none" strike="noStrik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- </a:t>
            </a:r>
            <a:r>
              <a:rPr lang="en-US" sz="2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 Sidewalk Chalk Day</a:t>
            </a:r>
            <a:endParaRPr sz="1200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Bring sidewalk chalk to create designs on our Bennie blacktop!</a:t>
            </a:r>
            <a:endParaRPr sz="1600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600" u="none" cap="none" strike="noStrike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Tuesday, June 10 </a:t>
            </a:r>
            <a:r>
              <a:rPr i="0" lang="en-US" sz="2200" u="none" cap="none" strike="noStrik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- </a:t>
            </a:r>
            <a:r>
              <a:rPr lang="en-US" sz="2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Y5/K Picnic at Champaign Park</a:t>
            </a:r>
            <a:endParaRPr sz="1200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We hope to see you there!</a:t>
            </a:r>
            <a:endParaRPr sz="2200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600" u="none" cap="none" strike="noStrike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Wednesday, June 11 </a:t>
            </a:r>
            <a:r>
              <a:rPr i="0" lang="en-US" sz="2200" u="none" cap="none" strike="noStrik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- Rockin’ Dance Party &amp; Popsicles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600" u="none" cap="none" strike="noStrik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Bring your best dance moves and enjoy a popsicle!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600" u="none" cap="none" strike="noStrike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2020-05-19T02:10:58Z</dcterms:created>
  <dc:creator>Madison Rowe</dc:creator>
</cp:coreProperties>
</file>